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8" r:id="rId2"/>
    <p:sldId id="257" r:id="rId3"/>
    <p:sldId id="262" r:id="rId4"/>
    <p:sldId id="268" r:id="rId5"/>
    <p:sldId id="265" r:id="rId6"/>
    <p:sldId id="266" r:id="rId7"/>
    <p:sldId id="267" r:id="rId8"/>
    <p:sldId id="271" r:id="rId9"/>
    <p:sldId id="269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5874" autoAdjust="0"/>
  </p:normalViewPr>
  <p:slideViewPr>
    <p:cSldViewPr snapToGrid="0">
      <p:cViewPr varScale="1">
        <p:scale>
          <a:sx n="81" d="100"/>
          <a:sy n="81" d="100"/>
        </p:scale>
        <p:origin x="77" y="3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5D116-5A11-4151-9A96-6C69C3588445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D6587-CAA3-4079-8EC7-FC5DB4D8E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3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D6587-CAA3-4079-8EC7-FC5DB4D8E0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50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D6587-CAA3-4079-8EC7-FC5DB4D8E0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88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3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1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1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1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0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1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76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0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3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8501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13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7278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8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37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0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2F4CD-A40E-47EA-A6CA-2EF1D49B354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F11287-A9EE-4F3A-A403-97C6426C0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9">
            <a:extLst>
              <a:ext uri="{FF2B5EF4-FFF2-40B4-BE49-F238E27FC236}">
                <a16:creationId xmlns:a16="http://schemas.microsoft.com/office/drawing/2014/main" id="{79985959-E20F-483D-8249-4A910DEF6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16" y="4344675"/>
            <a:ext cx="8596312" cy="1320800"/>
          </a:xfrm>
        </p:spPr>
        <p:txBody>
          <a:bodyPr>
            <a:no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en-GB" sz="2000" dirty="0">
                <a:solidFill>
                  <a:schemeClr val="tx1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We have consolidated a stronghold in the oil and gas, refinery, petrochemical, firefighting supply industry for over decades – extending to a dozen countries on 4 continents via our sales offices and stockyards. A key factor to RDCO’s continued success is the wealth of experience possessed by our highly professional team.  Decades of collective industry know-how in trading, distribution, and procurement make for unified strengths within every facet of our operations</a:t>
            </a:r>
            <a:r>
              <a:rPr lang="en-GB" sz="2000" dirty="0">
                <a:solidFill>
                  <a:schemeClr val="tx1"/>
                </a:solidFill>
                <a:latin typeface="Franklin Gothic Demi" panose="020B0703020102020204" pitchFamily="34" charset="0"/>
              </a:rPr>
              <a:t>. </a:t>
            </a:r>
            <a:br>
              <a:rPr lang="en-GB" sz="2000" dirty="0">
                <a:solidFill>
                  <a:schemeClr val="tx1"/>
                </a:solidFill>
                <a:latin typeface="Franklin Gothic Demi" panose="020B0703020102020204" pitchFamily="34" charset="0"/>
              </a:rPr>
            </a:br>
            <a:endParaRPr lang="en-US" sz="2000" dirty="0">
              <a:solidFill>
                <a:schemeClr val="tx1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8BE2C5-8A07-4968-84B3-E188DDF43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505" y="0"/>
            <a:ext cx="5399055" cy="14419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050387-09A7-48A0-9FBE-2BA429B04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15" y="1192525"/>
            <a:ext cx="4298784" cy="30624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587993-0932-46F1-8DA4-DBFDE6A248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711" y="1192525"/>
            <a:ext cx="4298784" cy="306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7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974A34-4441-4A4F-B6D9-BA6DAD0C0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Services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3D316CA-CF83-4684-B3FB-185ECBC93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3740589"/>
          </a:xfrm>
        </p:spPr>
        <p:txBody>
          <a:bodyPr numCol="2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Choke manifold.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Centrifugal pumps.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Pumps.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Valves.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Batch Mixtures / HT-400 Pumps.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Choke panel &amp; High Pressure Test.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Truck Mounted Pumping Units.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Cementing Units.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Mud Systems.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Winches.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Hydraulic Power Pack.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Hydraulic Cylinder Jacks.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Engines.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Mud Pumps.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Shale Shakers.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Deadline Anchor.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Swivel.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Travelling Block &amp; TOPDRIVE.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Crown Block.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BOP Control Unit (KOOMEY UNIT).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Calibration services.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FF6E6D-5778-4BF3-BB1D-E70FF025A1D6}"/>
              </a:ext>
            </a:extLst>
          </p:cNvPr>
          <p:cNvSpPr txBox="1"/>
          <p:nvPr/>
        </p:nvSpPr>
        <p:spPr>
          <a:xfrm>
            <a:off x="677334" y="1270000"/>
            <a:ext cx="4609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Heavy Equipment, manufacturing Supply</a:t>
            </a:r>
          </a:p>
        </p:txBody>
      </p:sp>
    </p:spTree>
    <p:extLst>
      <p:ext uri="{BB962C8B-B14F-4D97-AF65-F5344CB8AC3E}">
        <p14:creationId xmlns:p14="http://schemas.microsoft.com/office/powerpoint/2010/main" val="3535327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5294-A13A-46FD-93E9-6745F02F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2F0A6-CA75-4BE3-AE95-A046E3D23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key factor to RDCO’s continued success is decades of collective industry know-how in trading, distribution, and procurement make for unified strengths within every facet of our operations.</a:t>
            </a:r>
          </a:p>
          <a:p>
            <a:r>
              <a:rPr lang="en-GB" dirty="0"/>
              <a:t>We are able to provide leading and preferred products – plus highly sophisticated and technical services – to major Oil, Gas, Petrochemical, and Renewable Energy Companies across the Globe.</a:t>
            </a:r>
            <a:br>
              <a:rPr lang="en-GB" dirty="0"/>
            </a:br>
            <a:r>
              <a:rPr lang="en-GB" dirty="0"/>
              <a:t>Our objective is to provide:</a:t>
            </a:r>
            <a:br>
              <a:rPr lang="en-GB" dirty="0"/>
            </a:br>
            <a:r>
              <a:rPr lang="en-GB" dirty="0"/>
              <a:t>⦿ Sound operational and logistics expertise from our sales support </a:t>
            </a:r>
            <a:br>
              <a:rPr lang="en-GB" dirty="0"/>
            </a:br>
            <a:r>
              <a:rPr lang="en-GB" dirty="0"/>
              <a:t>staff.</a:t>
            </a:r>
            <a:br>
              <a:rPr lang="en-GB" dirty="0"/>
            </a:br>
            <a:r>
              <a:rPr lang="en-GB" dirty="0"/>
              <a:t>⦿ Technical support and back up</a:t>
            </a:r>
            <a:br>
              <a:rPr lang="en-GB" dirty="0"/>
            </a:br>
            <a:r>
              <a:rPr lang="en-GB" dirty="0"/>
              <a:t>⦿ Ensure ‘on time’ delivery of quality products</a:t>
            </a:r>
            <a:br>
              <a:rPr lang="en-GB" dirty="0"/>
            </a:br>
            <a:r>
              <a:rPr lang="en-GB" dirty="0"/>
              <a:t>⦿ Managing relationships with professional empathy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9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AD5C-6580-45F5-8817-519AC92DE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74" y="85683"/>
            <a:ext cx="8596668" cy="1320800"/>
          </a:xfrm>
        </p:spPr>
        <p:txBody>
          <a:bodyPr/>
          <a:lstStyle/>
          <a:p>
            <a:r>
              <a:rPr lang="en-US" dirty="0"/>
              <a:t>Line Of Product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E0EB761-B10F-428E-A648-70B92366F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39" y="848661"/>
            <a:ext cx="2649663" cy="232884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91A40C-A257-40C9-B6B0-8DA6445C66A8}"/>
              </a:ext>
            </a:extLst>
          </p:cNvPr>
          <p:cNvSpPr txBox="1"/>
          <p:nvPr/>
        </p:nvSpPr>
        <p:spPr>
          <a:xfrm>
            <a:off x="558039" y="3199498"/>
            <a:ext cx="299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Wireline Anchors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6D24D4-37EB-4708-B52A-021BBE173B1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782614" y="826400"/>
            <a:ext cx="2649664" cy="23330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90B3A8-4429-4181-B1FF-6AE0631B3B25}"/>
              </a:ext>
            </a:extLst>
          </p:cNvPr>
          <p:cNvSpPr txBox="1"/>
          <p:nvPr/>
        </p:nvSpPr>
        <p:spPr>
          <a:xfrm>
            <a:off x="3782614" y="3199498"/>
            <a:ext cx="2064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Industrial Mufflers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4C6C52B-0C56-455A-988F-97BEACEC8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513" y="801527"/>
            <a:ext cx="2738265" cy="232884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411340B-05D3-47F3-8EEF-1B945CE9327C}"/>
              </a:ext>
            </a:extLst>
          </p:cNvPr>
          <p:cNvSpPr txBox="1"/>
          <p:nvPr/>
        </p:nvSpPr>
        <p:spPr>
          <a:xfrm>
            <a:off x="7697831" y="3195184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Desilter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B03C42-A4E7-4168-AC4B-45B7F06EA10D}"/>
              </a:ext>
            </a:extLst>
          </p:cNvPr>
          <p:cNvSpPr txBox="1"/>
          <p:nvPr/>
        </p:nvSpPr>
        <p:spPr>
          <a:xfrm>
            <a:off x="470490" y="3510808"/>
            <a:ext cx="8689236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Air Blowers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Air Compressors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Air Dryers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Air Vents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BOPs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BOP Hoses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BOPs, Annular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BOPs, Ram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BOPs, Components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Brake Rims &amp; Band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Brake Blocks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Rotary Slips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Rotary hoses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Brakes for draw-works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Bug Blowers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Closing Units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Choke &amp; Kill Hoses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Crossovers, rotary substitute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Casing Elevators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Casing Slips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Casing heads, hangers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Casing Scraper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Roller Chains</a:t>
            </a:r>
          </a:p>
        </p:txBody>
      </p:sp>
    </p:spTree>
    <p:extLst>
      <p:ext uri="{BB962C8B-B14F-4D97-AF65-F5344CB8AC3E}">
        <p14:creationId xmlns:p14="http://schemas.microsoft.com/office/powerpoint/2010/main" val="22468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C4FC8-1F20-4888-A35A-95A58AF68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6" y="-55760"/>
            <a:ext cx="3417486" cy="2530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C69C6A-795A-4F9D-86B7-3706EDE42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122" y="65819"/>
            <a:ext cx="2649665" cy="2328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1FF578-1FFA-48CD-B890-F61E28D17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017" y="2901"/>
            <a:ext cx="2738265" cy="23456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2ABEBD-599B-4C48-96DE-0E7F5C860D7B}"/>
              </a:ext>
            </a:extLst>
          </p:cNvPr>
          <p:cNvSpPr txBox="1"/>
          <p:nvPr/>
        </p:nvSpPr>
        <p:spPr>
          <a:xfrm>
            <a:off x="896964" y="2474130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Choke Manifold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0E09E3-32D4-44B5-8E1F-6974EC54CBC5}"/>
              </a:ext>
            </a:extLst>
          </p:cNvPr>
          <p:cNvSpPr txBox="1"/>
          <p:nvPr/>
        </p:nvSpPr>
        <p:spPr>
          <a:xfrm>
            <a:off x="3650815" y="2551887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Oil Water Separators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0E6592-7C6B-4319-A19B-C6FC29A1BCE7}"/>
              </a:ext>
            </a:extLst>
          </p:cNvPr>
          <p:cNvSpPr txBox="1"/>
          <p:nvPr/>
        </p:nvSpPr>
        <p:spPr>
          <a:xfrm>
            <a:off x="6964114" y="2551887"/>
            <a:ext cx="214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Centrifugal pumps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394243-8976-4741-BEE5-1AB2B4F50A99}"/>
              </a:ext>
            </a:extLst>
          </p:cNvPr>
          <p:cNvSpPr txBox="1"/>
          <p:nvPr/>
        </p:nvSpPr>
        <p:spPr>
          <a:xfrm>
            <a:off x="495687" y="2971313"/>
            <a:ext cx="9239850" cy="39703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Casing spiders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 err="1"/>
              <a:t>Chicksan</a:t>
            </a:r>
            <a:r>
              <a:rPr lang="en-GB" dirty="0"/>
              <a:t>/ Swivel Joints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Cementing equipment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Cementing guide shoes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Centrifuges, drilling mud/fluid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Chokes Manifold Skids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Circulation heads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Compressors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Core barrels, drilling rig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Coring equipment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Deck Scalars.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Pressure Transmitters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Derrick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 err="1"/>
              <a:t>Desander</a:t>
            </a:r>
            <a:endParaRPr lang="en-GB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Double Studded Adaptors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Downhole motors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Drilling Choke Control Systems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Bits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Collars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Pipe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Pipe Elevators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Pipe Elevators Slips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Rubber Expansion Joints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Reverse Circulation Junk Baskets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Releasing and Circulating Overshot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Reamers 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Ring Joint Gaskets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Rotary Drilling Jar</a:t>
            </a:r>
          </a:p>
        </p:txBody>
      </p:sp>
    </p:spTree>
    <p:extLst>
      <p:ext uri="{BB962C8B-B14F-4D97-AF65-F5344CB8AC3E}">
        <p14:creationId xmlns:p14="http://schemas.microsoft.com/office/powerpoint/2010/main" val="1999729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CA5DCB7-CA56-44AA-8C0E-851ECB71A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" y="0"/>
            <a:ext cx="2286000" cy="2286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CF3031-E933-4541-B1FA-B8C270F49A7F}"/>
              </a:ext>
            </a:extLst>
          </p:cNvPr>
          <p:cNvSpPr txBox="1"/>
          <p:nvPr/>
        </p:nvSpPr>
        <p:spPr>
          <a:xfrm>
            <a:off x="16186" y="2286000"/>
            <a:ext cx="190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/>
              <a:t>Drill Collar Slips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2B266F-533F-48F1-A827-0CF055817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971" y="9425"/>
            <a:ext cx="3186016" cy="2088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5A3834-7E54-489A-817C-F4DF8B8A3C7D}"/>
              </a:ext>
            </a:extLst>
          </p:cNvPr>
          <p:cNvSpPr txBox="1"/>
          <p:nvPr/>
        </p:nvSpPr>
        <p:spPr>
          <a:xfrm>
            <a:off x="2187265" y="2267146"/>
            <a:ext cx="3657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Koomey</a:t>
            </a:r>
            <a:r>
              <a:rPr lang="en-GB" dirty="0"/>
              <a:t> B.O.P Control Equipment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8FC134-F00E-4750-BCBA-9411CD7743B3}"/>
              </a:ext>
            </a:extLst>
          </p:cNvPr>
          <p:cNvSpPr txBox="1"/>
          <p:nvPr/>
        </p:nvSpPr>
        <p:spPr>
          <a:xfrm>
            <a:off x="424205" y="2887682"/>
            <a:ext cx="8936611" cy="39703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Pipe Elevators Slips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Pipe Spinners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pipe wipers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 bit breaker plates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Drilling control equipment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Drilling instrumentation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Drilling mud treatment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Electric Test Benches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Fenders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Fire Hoses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Fishing Bumper Sub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Fishing Magnets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Fishing Tools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Fluid End Parts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Gate Valves, Spare Parts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Handling Tools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Hammer Unions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Hammer Seal Unions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Heavy-Weight Drill Pipe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Hole Openers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Hydraulic Casing Tongs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Oil water separators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Personnel Transfer Nets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Pipe Wipers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Pistons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Flow Meters</a:t>
            </a:r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Pneumatic Tools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Pup Joints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DE7B9-9A89-46FC-8C11-75C9097077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762" y="30112"/>
            <a:ext cx="3005590" cy="2067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48BA32-57FB-4553-B121-ECA66C3BF0A7}"/>
              </a:ext>
            </a:extLst>
          </p:cNvPr>
          <p:cNvSpPr txBox="1"/>
          <p:nvPr/>
        </p:nvSpPr>
        <p:spPr>
          <a:xfrm>
            <a:off x="6521862" y="2215296"/>
            <a:ext cx="110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Air 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04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8287BA-ACB7-40C5-A496-94928CA9C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5" y="1"/>
            <a:ext cx="2931736" cy="23472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0D67B0-D1B1-4A94-9041-1DE371D17676}"/>
              </a:ext>
            </a:extLst>
          </p:cNvPr>
          <p:cNvSpPr txBox="1"/>
          <p:nvPr/>
        </p:nvSpPr>
        <p:spPr>
          <a:xfrm>
            <a:off x="848411" y="2347275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Safety Clamp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DCB76-E6D8-45A1-8955-B853BDE5D3C2}"/>
              </a:ext>
            </a:extLst>
          </p:cNvPr>
          <p:cNvSpPr txBox="1"/>
          <p:nvPr/>
        </p:nvSpPr>
        <p:spPr>
          <a:xfrm>
            <a:off x="433634" y="3073138"/>
            <a:ext cx="8757501" cy="369331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Hydraulic Dead weight Tester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Junk Mill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Junk Catcher Junk Subs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Junk Subs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Kelly Hoses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Kelly’s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Kelly Spinners,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Kelly Valves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Kelly and pipe straighteners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Kelly wipers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Linear Motion Shakers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Manifolds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Manual Tongs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Master Bushings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Mandrels &amp; Sleeves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Mill Control Packer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Mission Pump Parts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Mooring Equipment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Motor Blower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Motors For Hazardous Area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Mud pump Suction Hoses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Mud pit equipment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Mud screens &amp; shale shakers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Mud Treating Equipment</a:t>
            </a:r>
            <a:endParaRPr lang="en-US" dirty="0"/>
          </a:p>
          <a:p>
            <a:pPr marL="285750" lvl="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Oil Rig Derrick</a:t>
            </a:r>
            <a:endParaRPr lang="en-US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Oilfield Pumps, slush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66514C-E4B4-4450-B4EE-A519989513FF}"/>
              </a:ext>
            </a:extLst>
          </p:cNvPr>
          <p:cNvSpPr/>
          <p:nvPr/>
        </p:nvSpPr>
        <p:spPr>
          <a:xfrm>
            <a:off x="3493776" y="2378763"/>
            <a:ext cx="242188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Quincy Air Compressors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33641E-6647-4086-9080-8DA4B4DBA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08" y="4895"/>
            <a:ext cx="2787866" cy="24659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38744A-4EF0-479B-BEF4-90D76BC6E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897" y="22905"/>
            <a:ext cx="2177591" cy="2465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E9B581-289D-408E-BC98-3C9E6447E6DC}"/>
              </a:ext>
            </a:extLst>
          </p:cNvPr>
          <p:cNvSpPr txBox="1"/>
          <p:nvPr/>
        </p:nvSpPr>
        <p:spPr>
          <a:xfrm>
            <a:off x="7120260" y="2347275"/>
            <a:ext cx="1230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Well 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3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16AF9-496B-4DD1-B0B2-3E539155C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2" y="-9690"/>
            <a:ext cx="2813639" cy="2813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D93D56-27FD-4D9B-881F-1237DF724F56}"/>
              </a:ext>
            </a:extLst>
          </p:cNvPr>
          <p:cNvSpPr txBox="1"/>
          <p:nvPr/>
        </p:nvSpPr>
        <p:spPr>
          <a:xfrm>
            <a:off x="744719" y="2434617"/>
            <a:ext cx="1682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Drill Collars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CAB8A-3282-4F70-B0F6-C6FDE09FA84E}"/>
              </a:ext>
            </a:extLst>
          </p:cNvPr>
          <p:cNvSpPr txBox="1"/>
          <p:nvPr/>
        </p:nvSpPr>
        <p:spPr>
          <a:xfrm>
            <a:off x="358218" y="2875175"/>
            <a:ext cx="8927184" cy="36933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2ABBE-AD06-44CA-A201-A3DF2BECDFED}"/>
              </a:ext>
            </a:extLst>
          </p:cNvPr>
          <p:cNvSpPr txBox="1"/>
          <p:nvPr/>
        </p:nvSpPr>
        <p:spPr>
          <a:xfrm>
            <a:off x="471339" y="3331460"/>
            <a:ext cx="8927184" cy="42473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Rotary Table Mat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Rotary swivels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Safety Clamps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Safety Joints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Safety Relief Valves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Slick line Units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Spiral Grapples &amp; Controls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Spools for BOPs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Stabilizers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Stabbing Guides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Stretchers Marine Type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Sucker Rod</a:t>
            </a:r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Tachometer Systems</a:t>
            </a:r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Tag Lines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Thread Protectors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Traveling blocks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Tube Wipers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Twin Discs Clutches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Tubing Tongs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Tubing Spider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Well chokes,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Well equipment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Wireline</a:t>
            </a:r>
            <a:endParaRPr lang="en-US" dirty="0"/>
          </a:p>
          <a:p>
            <a:pPr marL="285750" lvl="0" indent="-2857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GB" dirty="0"/>
              <a:t>Wireline anchors</a:t>
            </a:r>
            <a:endParaRPr lang="en-US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AC5929-3D06-4BC5-8519-39171DB64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85" y="0"/>
            <a:ext cx="2615594" cy="242211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84F379-3530-484A-9E9E-F02301C7B6DC}"/>
              </a:ext>
            </a:extLst>
          </p:cNvPr>
          <p:cNvSpPr txBox="1"/>
          <p:nvPr/>
        </p:nvSpPr>
        <p:spPr>
          <a:xfrm>
            <a:off x="3739670" y="2480783"/>
            <a:ext cx="1972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Torque Indicators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0A3F94-78F9-4B3E-AD80-836C4F36D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634" y="20966"/>
            <a:ext cx="2615594" cy="24221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8CAB1-C945-4D1B-9CBA-98DEC7F8CCC3}"/>
              </a:ext>
            </a:extLst>
          </p:cNvPr>
          <p:cNvSpPr txBox="1"/>
          <p:nvPr/>
        </p:nvSpPr>
        <p:spPr>
          <a:xfrm>
            <a:off x="7026950" y="2447124"/>
            <a:ext cx="155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Rotary Tables</a:t>
            </a:r>
          </a:p>
        </p:txBody>
      </p:sp>
    </p:spTree>
    <p:extLst>
      <p:ext uri="{BB962C8B-B14F-4D97-AF65-F5344CB8AC3E}">
        <p14:creationId xmlns:p14="http://schemas.microsoft.com/office/powerpoint/2010/main" val="4283565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EFCFD-D434-43D3-9302-145A87D72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Partners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2F5C2-8E18-45BB-8C79-2DB19E5D1DA3}"/>
              </a:ext>
            </a:extLst>
          </p:cNvPr>
          <p:cNvSpPr txBox="1"/>
          <p:nvPr/>
        </p:nvSpPr>
        <p:spPr>
          <a:xfrm>
            <a:off x="2790334" y="40629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8D2A04-C624-4B61-9566-03BCA5805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742153"/>
            <a:ext cx="1302937" cy="1320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603697-613B-43AC-AE11-892D477B5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271" y="1924836"/>
            <a:ext cx="4008120" cy="4724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A5CDBD-68D8-4F25-9FDF-0A099D044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1264436"/>
            <a:ext cx="1302936" cy="1320800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F460F94-C112-4608-B044-7D9ECACA1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310" y="3396989"/>
            <a:ext cx="4096512" cy="560832"/>
          </a:xfrm>
        </p:spPr>
      </p:pic>
    </p:spTree>
    <p:extLst>
      <p:ext uri="{BB962C8B-B14F-4D97-AF65-F5344CB8AC3E}">
        <p14:creationId xmlns:p14="http://schemas.microsoft.com/office/powerpoint/2010/main" val="1398475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EA5E-7569-476F-897F-E8BA5637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D385F-AF2F-48BE-9B11-E182CC076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BC.1304209</a:t>
            </a:r>
          </a:p>
          <a:p>
            <a:pPr marL="0" indent="0">
              <a:buNone/>
            </a:pPr>
            <a:r>
              <a:rPr lang="en-US" sz="2000" dirty="0" err="1"/>
              <a:t>P.O.Box</a:t>
            </a:r>
            <a:r>
              <a:rPr lang="en-US" sz="2000" dirty="0"/>
              <a:t>: 21033, Ajman Free Zone</a:t>
            </a:r>
          </a:p>
          <a:p>
            <a:pPr marL="0" indent="0">
              <a:buNone/>
            </a:pPr>
            <a:r>
              <a:rPr lang="en-US" sz="2000" dirty="0"/>
              <a:t>United Arab Emirates</a:t>
            </a:r>
          </a:p>
          <a:p>
            <a:pPr marL="0" indent="0">
              <a:buNone/>
            </a:pPr>
            <a:r>
              <a:rPr lang="en-US" sz="2000" dirty="0"/>
              <a:t>Tel: +971 67434747, Mob: +971-508917969</a:t>
            </a:r>
          </a:p>
          <a:p>
            <a:pPr marL="0" indent="0">
              <a:buNone/>
            </a:pPr>
            <a:r>
              <a:rPr lang="en-US" sz="2000" dirty="0"/>
              <a:t>Email: enquiry@rdco-me.com</a:t>
            </a:r>
          </a:p>
          <a:p>
            <a:pPr marL="0" indent="0">
              <a:buNone/>
            </a:pPr>
            <a:r>
              <a:rPr lang="en-US" sz="2000" dirty="0"/>
              <a:t>Website: http://rdco-me.com</a:t>
            </a:r>
          </a:p>
        </p:txBody>
      </p:sp>
    </p:spTree>
    <p:extLst>
      <p:ext uri="{BB962C8B-B14F-4D97-AF65-F5344CB8AC3E}">
        <p14:creationId xmlns:p14="http://schemas.microsoft.com/office/powerpoint/2010/main" val="25154081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FF0000"/>
      </a:accent2>
      <a:accent3>
        <a:srgbClr val="FF0000"/>
      </a:accent3>
      <a:accent4>
        <a:srgbClr val="FF0000"/>
      </a:accent4>
      <a:accent5>
        <a:srgbClr val="FF0000"/>
      </a:accent5>
      <a:accent6>
        <a:srgbClr val="FF0000"/>
      </a:accent6>
      <a:hlink>
        <a:srgbClr val="FF0000"/>
      </a:hlink>
      <a:folHlink>
        <a:srgbClr val="FF000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</TotalTime>
  <Words>626</Words>
  <Application>Microsoft Office PowerPoint</Application>
  <PresentationFormat>Widescreen</PresentationFormat>
  <Paragraphs>187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Franklin Gothic Demi</vt:lpstr>
      <vt:lpstr>Trebuchet MS</vt:lpstr>
      <vt:lpstr>Wingdings</vt:lpstr>
      <vt:lpstr>Wingdings 3</vt:lpstr>
      <vt:lpstr>Facet</vt:lpstr>
      <vt:lpstr>           We have consolidated a stronghold in the oil and gas, refinery, petrochemical, firefighting supply industry for over decades – extending to a dozen countries on 4 continents via our sales offices and stockyards. A key factor to RDCO’s continued success is the wealth of experience possessed by our highly professional team.  Decades of collective industry know-how in trading, distribution, and procurement make for unified strengths within every facet of our operations.  </vt:lpstr>
      <vt:lpstr>Core Services</vt:lpstr>
      <vt:lpstr>Trading</vt:lpstr>
      <vt:lpstr>Line Of Product</vt:lpstr>
      <vt:lpstr>PowerPoint Presentation</vt:lpstr>
      <vt:lpstr>PowerPoint Presentation</vt:lpstr>
      <vt:lpstr>PowerPoint Presentation</vt:lpstr>
      <vt:lpstr>PowerPoint Presentation</vt:lpstr>
      <vt:lpstr>Our Partners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ABC-DESIGN-PC-3</dc:creator>
  <cp:lastModifiedBy>ABC-DESIGN-PC-3</cp:lastModifiedBy>
  <cp:revision>57</cp:revision>
  <dcterms:created xsi:type="dcterms:W3CDTF">2019-11-02T06:19:51Z</dcterms:created>
  <dcterms:modified xsi:type="dcterms:W3CDTF">2019-11-04T13:25:04Z</dcterms:modified>
</cp:coreProperties>
</file>